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595C0-BEFF-432B-A212-7505016F1A76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5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2984-3BBE-4E11-BA64-8B4506E7954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317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2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42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F0E94-579E-40EB-A091-0B619BF4B108}" type="datetimeFigureOut">
              <a:rPr lang="el-GR" smtClean="0"/>
              <a:t>19/7/2022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2" y="4689994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407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9" y="9378407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BB977-E384-45A9-9B08-8E7F958502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428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BB977-E384-45A9-9B08-8E7F958502B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31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909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7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38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65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49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213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16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6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2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253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74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0731-FF17-4AEA-B865-30F738FE3A3C}" type="datetimeFigureOut">
              <a:rPr lang="el-GR" smtClean="0"/>
              <a:pPr/>
              <a:t>19/7/2022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CF98D-8548-4241-9AC8-F0243EB390F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237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apis.mail.yahoo.com/ws/v3/mailboxes/@.id==VjN-tZ-uFJZHnRkx7N4Mzwjeg0P-QMv3W-rHMutsNt3hgqarRCnrTNIp6q03Mwbu3l8wkZ2dZyyLIvrOUdO48QGxGA/messages/@.id==AJAUzc4elYkAXUlprgwN8LrtT6o/content/parts/@.id==2/thumbnail?appId=YMailNodin&amp;page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24744"/>
            <a:ext cx="3168352" cy="285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0"/>
            <a:ext cx="904227" cy="900000"/>
          </a:xfrm>
          <a:prstGeom prst="rect">
            <a:avLst/>
          </a:prstGeom>
        </p:spPr>
      </p:pic>
      <p:sp>
        <p:nvSpPr>
          <p:cNvPr id="7" name="Ορθογώνιο 2"/>
          <p:cNvSpPr/>
          <p:nvPr/>
        </p:nvSpPr>
        <p:spPr>
          <a:xfrm>
            <a:off x="5687616" y="188640"/>
            <a:ext cx="3456384" cy="81947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  <a:latin typeface="Monotype Corsiva" pitchFamily="66" charset="0"/>
              </a:rPr>
              <a:t>ΠΡΟΣΚΛΗΣΗ</a:t>
            </a:r>
            <a:endParaRPr lang="el-GR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572000" y="407707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0"/>
            <a:r>
              <a:rPr lang="el-GR" b="1" dirty="0" smtClean="0">
                <a:latin typeface="Monotype Corsiva" pitchFamily="66" charset="0"/>
              </a:rPr>
              <a:t>Σας προσκαλούμε στην επιμνημόσυνη</a:t>
            </a:r>
            <a:r>
              <a:rPr lang="el-GR" b="1" dirty="0">
                <a:latin typeface="Monotype Corsiva" pitchFamily="66" charset="0"/>
              </a:rPr>
              <a:t> </a:t>
            </a:r>
            <a:r>
              <a:rPr lang="el-GR" b="1" dirty="0" smtClean="0">
                <a:latin typeface="Monotype Corsiva" pitchFamily="66" charset="0"/>
              </a:rPr>
              <a:t>δέηση προς τιμή των πεσόντων  συμπατριωτών μας των ΕΛ.ΔΥ.Κ., κατά την τουρκική εισβολή του «Αττίλα» το 1974, που θα πραγματοποιηθεί την Κυριακή</a:t>
            </a:r>
            <a:r>
              <a:rPr lang="el-GR" b="1" dirty="0">
                <a:latin typeface="Monotype Corsiva" pitchFamily="66" charset="0"/>
              </a:rPr>
              <a:t> </a:t>
            </a:r>
            <a:r>
              <a:rPr lang="el-GR" b="1" dirty="0" smtClean="0">
                <a:latin typeface="Monotype Corsiva" pitchFamily="66" charset="0"/>
              </a:rPr>
              <a:t>24 Ιουλίου 2022 και ώρα 11:</a:t>
            </a:r>
            <a:r>
              <a:rPr lang="el-GR" b="1" dirty="0">
                <a:latin typeface="Monotype Corsiva" pitchFamily="66" charset="0"/>
              </a:rPr>
              <a:t>0</a:t>
            </a:r>
            <a:r>
              <a:rPr lang="el-GR" b="1" dirty="0" smtClean="0">
                <a:latin typeface="Monotype Corsiva" pitchFamily="66" charset="0"/>
              </a:rPr>
              <a:t>0 </a:t>
            </a:r>
            <a:r>
              <a:rPr lang="el-GR" b="1" dirty="0">
                <a:latin typeface="Monotype Corsiva" pitchFamily="66" charset="0"/>
              </a:rPr>
              <a:t>π</a:t>
            </a:r>
            <a:r>
              <a:rPr lang="el-GR" b="1" dirty="0" smtClean="0">
                <a:latin typeface="Monotype Corsiva" pitchFamily="66" charset="0"/>
              </a:rPr>
              <a:t>.μ. στην πλατεία </a:t>
            </a:r>
            <a:r>
              <a:rPr lang="el-GR" b="1" dirty="0">
                <a:latin typeface="Monotype Corsiva" pitchFamily="66" charset="0"/>
              </a:rPr>
              <a:t>Δ</a:t>
            </a:r>
            <a:r>
              <a:rPr lang="el-GR" b="1" dirty="0" smtClean="0">
                <a:latin typeface="Monotype Corsiva" pitchFamily="66" charset="0"/>
              </a:rPr>
              <a:t>ημαρχείου </a:t>
            </a:r>
            <a:r>
              <a:rPr lang="el-GR" b="1" dirty="0" smtClean="0">
                <a:latin typeface="Monotype Corsiva" pitchFamily="66" charset="0"/>
              </a:rPr>
              <a:t>Δεσκάτης.</a:t>
            </a:r>
            <a:endParaRPr lang="el-GR" b="1" dirty="0">
              <a:latin typeface="Monotype Corsiva" pitchFamily="66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580112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Monotype Corsiva" pitchFamily="66" charset="0"/>
              </a:rPr>
              <a:t>	     </a:t>
            </a:r>
            <a:r>
              <a:rPr lang="el-GR" b="1" dirty="0" smtClean="0">
                <a:latin typeface="Monotype Corsiva" pitchFamily="66" charset="0"/>
              </a:rPr>
              <a:t>Ο Δήμαρχος  Δεσκάτης </a:t>
            </a:r>
          </a:p>
          <a:p>
            <a:r>
              <a:rPr lang="en-US" b="1" dirty="0" smtClean="0">
                <a:latin typeface="Monotype Corsiva" pitchFamily="66" charset="0"/>
              </a:rPr>
              <a:t>          </a:t>
            </a:r>
            <a:r>
              <a:rPr lang="el-GR" b="1" dirty="0" smtClean="0">
                <a:latin typeface="Monotype Corsiva" pitchFamily="66" charset="0"/>
              </a:rPr>
              <a:t>             Κορδίλας  Δημήτριος</a:t>
            </a:r>
            <a:endParaRPr lang="el-GR" b="1" dirty="0">
              <a:latin typeface="Monotype Corsiva" pitchFamily="66" charset="0"/>
            </a:endParaRPr>
          </a:p>
        </p:txBody>
      </p:sp>
      <p:pic>
        <p:nvPicPr>
          <p:cNvPr id="1029" name="Picture 5" descr="ÎÏÎ¿ÏÎ­Î»ÎµÏÎ¼Î± ÎµÎ¹ÎºÏÎ½Î±Ï Î³Î¹Î± Î±Î¹ÏÎ¼Î¬Î»ÏÏÎ¿Î¹ Î±ÏÏÎ¯Î»Î±Ï 19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700808"/>
            <a:ext cx="4284967" cy="2813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45</Words>
  <Application>Microsoft Office PowerPoint</Application>
  <PresentationFormat>Προβολή στην οθόνη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KDAP_2</dc:creator>
  <cp:lastModifiedBy>KDAP_2</cp:lastModifiedBy>
  <cp:revision>48</cp:revision>
  <cp:lastPrinted>2019-08-07T05:53:43Z</cp:lastPrinted>
  <dcterms:created xsi:type="dcterms:W3CDTF">2019-08-01T05:44:38Z</dcterms:created>
  <dcterms:modified xsi:type="dcterms:W3CDTF">2022-07-19T09:16:31Z</dcterms:modified>
</cp:coreProperties>
</file>